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2" name="Shape 7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0" name="Shape 7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8" name="Shape 7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6" name="Shape 7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4" name="Shape 7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2" name="Shape 7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0" name="Shape 7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9" name="Shape 7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8" name="Shape 8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4" name="Shape 6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2" name="Shape 7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0" name="Shape 7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8" name="Shape 7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6" name="Shape 7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4" name="Shape 7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database/ios/start" TargetMode="External"/><Relationship Id="rId5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第4堂_及時資料庫改變欄位狀態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iOS行動程式基礎開發上架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737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0" name="螢幕快照 2019-03-25 下午3.46.36.png" descr="螢幕快照 2019-03-25 下午3.46.3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65235" y="1015756"/>
            <a:ext cx="4321407" cy="3787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745" name="投影片編號版面配置區 2"/>
          <p:cNvSpPr txBox="1"/>
          <p:nvPr>
            <p:ph type="sldNum" sz="quarter" idx="2"/>
          </p:nvPr>
        </p:nvSpPr>
        <p:spPr>
          <a:xfrm>
            <a:off x="8752620" y="4841390"/>
            <a:ext cx="235978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8" name="螢幕快照 2019-03-25 下午3.47.13.png" descr="螢幕快照 2019-03-25 下午3.47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7406" y="920881"/>
            <a:ext cx="5919318" cy="3616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753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5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56" name="螢幕快照 2019-03-25 下午3.47.31.png" descr="螢幕快照 2019-03-25 下午3.47.3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9913" y="1088070"/>
            <a:ext cx="3866095" cy="36428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761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6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64" name="螢幕快照 2019-03-25 下午3.48.21.png" descr="螢幕快照 2019-03-25 下午3.48.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3231" y="1001655"/>
            <a:ext cx="5718696" cy="3447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769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7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72" name="螢幕快照 2019-03-25 下午3.48.39.png" descr="螢幕快照 2019-03-25 下午3.48.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0651" y="910459"/>
            <a:ext cx="5583013" cy="3933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777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7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80" name="螢幕快照 2019-03-25 下午3.49.27.png" descr="螢幕快照 2019-03-25 下午3.49.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87163" y="950666"/>
            <a:ext cx="4619303" cy="41073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785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8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88" name="螢幕快照 2019-03-25 下午3.50.02.png" descr="螢幕快照 2019-03-25 下午3.50.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249" y="1080380"/>
            <a:ext cx="6966016" cy="2982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93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9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9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96" name="請參考第4堂課專案先前準備.pdf"/>
          <p:cNvSpPr txBox="1"/>
          <p:nvPr/>
        </p:nvSpPr>
        <p:spPr>
          <a:xfrm>
            <a:off x="1721741" y="1128354"/>
            <a:ext cx="266244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請參考第4堂課專案先前準備.pdf</a:t>
            </a:r>
          </a:p>
        </p:txBody>
      </p:sp>
      <p:sp>
        <p:nvSpPr>
          <p:cNvPr id="797" name="請參考第4堂課範例說明.pdf"/>
          <p:cNvSpPr txBox="1"/>
          <p:nvPr/>
        </p:nvSpPr>
        <p:spPr>
          <a:xfrm>
            <a:off x="1721741" y="1505301"/>
            <a:ext cx="230684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請參考第4堂課範例說明.pdf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802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03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04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05" name="https://firebase.google.com/docs/database/ios/start"/>
          <p:cNvSpPr txBox="1"/>
          <p:nvPr/>
        </p:nvSpPr>
        <p:spPr>
          <a:xfrm>
            <a:off x="1162401" y="921641"/>
            <a:ext cx="4140868" cy="27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900"/>
              </a:lnSpc>
              <a:spcBef>
                <a:spcPts val="0"/>
              </a:spcBef>
              <a:defRPr sz="1300"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latin typeface="Arial"/>
                <a:ea typeface="Arial"/>
                <a:cs typeface="Arial"/>
                <a:sym typeface="Arial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https://firebase.google.com/docs/database/ios/start</a:t>
            </a:r>
          </a:p>
        </p:txBody>
      </p:sp>
      <p:pic>
        <p:nvPicPr>
          <p:cNvPr id="806" name="螢幕快照 2019-03-25 下午3.34.04.png" descr="螢幕快照 2019-03-25 下午3.34.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9553" y="1140408"/>
            <a:ext cx="6931878" cy="3326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3-25 下午3.17.05.mov" descr="螢幕錄製 2019-03-25 下午3.17.05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2411177" y="956624"/>
            <a:ext cx="4668793" cy="395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66667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3410" y="1186069"/>
            <a:ext cx="6639014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連結Firebase資料庫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讀取Firebase資料庫節點資料 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加入監聽器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2" name="螢幕快照 2019-03-25 下午3.43.06.png" descr="螢幕快照 2019-03-25 下午3.43.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2427" y="1056908"/>
            <a:ext cx="6118393" cy="3556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697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0" name="螢幕快照 2019-03-25 下午3.43.38.png" descr="螢幕快照 2019-03-25 下午3.43.3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62694" y="1018213"/>
            <a:ext cx="5405922" cy="3733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705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8" name="螢幕快照 2019-03-25 下午3.44.16.png" descr="螢幕快照 2019-03-25 下午3.44.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74713" y="864833"/>
            <a:ext cx="4794574" cy="3951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71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6" name="螢幕快照 2019-03-25 下午3.45.01.png" descr="螢幕快照 2019-03-25 下午3.45.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2094" y="898261"/>
            <a:ext cx="5771113" cy="3716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72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4" name="螢幕快照 2019-03-25 下午3.45.23.png" descr="螢幕快照 2019-03-25 下午3.45.2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9853" y="885077"/>
            <a:ext cx="5584635" cy="3890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及時資料庫改變欄位狀態</a:t>
            </a:r>
          </a:p>
        </p:txBody>
      </p:sp>
      <p:sp>
        <p:nvSpPr>
          <p:cNvPr id="72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2" name="螢幕快照 2019-03-25 下午3.46.07.png" descr="螢幕快照 2019-03-25 下午3.46.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2759" y="1312326"/>
            <a:ext cx="6792167" cy="3026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